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pc\Desktop\kapak_foto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307" y="2590800"/>
            <a:ext cx="3848100" cy="10784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c\Desktop\9c6d1cfabd0d699905d7062fdc114b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336962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Yatay Kaydırma 5"/>
          <p:cNvSpPr/>
          <p:nvPr/>
        </p:nvSpPr>
        <p:spPr>
          <a:xfrm>
            <a:off x="1828800" y="473964"/>
            <a:ext cx="5562600" cy="1033272"/>
          </a:xfrm>
          <a:prstGeom prst="horizontalScroll">
            <a:avLst/>
          </a:prstGeom>
          <a:solidFill>
            <a:srgbClr val="002060">
              <a:alpha val="92000"/>
            </a:srgb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accent6">
                    <a:lumMod val="75000"/>
                  </a:schemeClr>
                </a:solidFill>
                <a:latin typeface="Tekton Pro Ext" pitchFamily="34" charset="-94"/>
              </a:rPr>
              <a:t>DOĞAÇLAMA TİYATRO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ekton Pro Ext" pitchFamily="34" charset="-94"/>
            </a:endParaRPr>
          </a:p>
        </p:txBody>
      </p:sp>
      <p:pic>
        <p:nvPicPr>
          <p:cNvPr id="7" name="Picture 2" descr="C:\Users\pc\Desktop\9c6d1cfabd0d699905d7062fdc114b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36962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c\Desktop\473292_286669704734632_291898855_o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56" r="58989" b="-595"/>
          <a:stretch/>
        </p:blipFill>
        <p:spPr bwMode="auto">
          <a:xfrm>
            <a:off x="381000" y="2138586"/>
            <a:ext cx="3847703" cy="364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ikdörtgen 9"/>
          <p:cNvSpPr/>
          <p:nvPr/>
        </p:nvSpPr>
        <p:spPr>
          <a:xfrm>
            <a:off x="5315679" y="1956851"/>
            <a:ext cx="2871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itchFamily="66" charset="0"/>
              </a:rPr>
              <a:t>‘EMİCEN HOSPİTAL’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itchFamily="66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610100" y="3962400"/>
            <a:ext cx="4114801" cy="1815882"/>
          </a:xfrm>
          <a:prstGeom prst="rect">
            <a:avLst/>
          </a:prstGeom>
          <a:solidFill>
            <a:srgbClr val="FFFF99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tr-TR" sz="1600" b="1" dirty="0" smtClean="0">
              <a:latin typeface="+mj-lt"/>
            </a:endParaRPr>
          </a:p>
          <a:p>
            <a:pPr algn="ctr"/>
            <a:r>
              <a:rPr lang="tr-TR" sz="1600" b="1" dirty="0" smtClean="0">
                <a:latin typeface="+mj-lt"/>
              </a:rPr>
              <a:t>YER: </a:t>
            </a:r>
            <a:r>
              <a:rPr lang="tr-TR" sz="1600" dirty="0" smtClean="0">
                <a:latin typeface="+mj-lt"/>
              </a:rPr>
              <a:t>SYO- ÇOK AMAÇLI SALON</a:t>
            </a:r>
          </a:p>
          <a:p>
            <a:pPr algn="ctr"/>
            <a:endParaRPr lang="tr-TR" sz="1600" dirty="0" smtClean="0">
              <a:latin typeface="+mj-lt"/>
            </a:endParaRPr>
          </a:p>
          <a:p>
            <a:pPr algn="ctr"/>
            <a:r>
              <a:rPr lang="tr-TR" sz="1600" b="1" dirty="0" smtClean="0">
                <a:latin typeface="+mj-lt"/>
              </a:rPr>
              <a:t>TARİH: </a:t>
            </a:r>
            <a:r>
              <a:rPr lang="tr-TR" sz="1600" dirty="0" smtClean="0">
                <a:latin typeface="+mj-lt"/>
              </a:rPr>
              <a:t>14 MAYIS 2014        </a:t>
            </a:r>
            <a:r>
              <a:rPr lang="tr-TR" sz="1600" b="1" dirty="0" smtClean="0">
                <a:latin typeface="+mj-lt"/>
              </a:rPr>
              <a:t>SAAT: </a:t>
            </a:r>
            <a:r>
              <a:rPr lang="tr-TR" sz="1600" dirty="0" smtClean="0">
                <a:latin typeface="+mj-lt"/>
              </a:rPr>
              <a:t>19:00</a:t>
            </a:r>
          </a:p>
          <a:p>
            <a:pPr algn="ctr"/>
            <a:endParaRPr lang="tr-TR" sz="1600" dirty="0" smtClean="0">
              <a:latin typeface="+mj-lt"/>
            </a:endParaRPr>
          </a:p>
          <a:p>
            <a:pPr algn="ctr"/>
            <a:r>
              <a:rPr lang="tr-TR" sz="1600" b="1" dirty="0" smtClean="0">
                <a:latin typeface="+mj-lt"/>
              </a:rPr>
              <a:t>ÜCRET: </a:t>
            </a:r>
            <a:r>
              <a:rPr lang="tr-TR" sz="1600" smtClean="0">
                <a:latin typeface="+mj-lt"/>
              </a:rPr>
              <a:t>5 TL</a:t>
            </a:r>
          </a:p>
          <a:p>
            <a:pPr algn="ctr"/>
            <a:endParaRPr lang="tr-TR" sz="1600" dirty="0" smtClean="0">
              <a:latin typeface="+mj-lt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4572000" y="598516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1400" b="1" dirty="0"/>
              <a:t>DÜZENLEYEN: </a:t>
            </a:r>
            <a:r>
              <a:rPr lang="tr-TR" sz="1400" dirty="0"/>
              <a:t>S</a:t>
            </a:r>
            <a:r>
              <a:rPr lang="tr-TR" sz="1400" dirty="0" smtClean="0"/>
              <a:t>YO- HEMŞİRELİK BÖLÜMÜ</a:t>
            </a:r>
          </a:p>
        </p:txBody>
      </p:sp>
    </p:spTree>
    <p:extLst>
      <p:ext uri="{BB962C8B-B14F-4D97-AF65-F5344CB8AC3E}">
        <p14:creationId xmlns:p14="http://schemas.microsoft.com/office/powerpoint/2010/main" val="362906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Ekran Gösterisi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aysecolak</dc:creator>
  <cp:lastModifiedBy>aysecolak</cp:lastModifiedBy>
  <cp:revision>1</cp:revision>
  <dcterms:created xsi:type="dcterms:W3CDTF">2014-05-09T08:48:33Z</dcterms:created>
  <dcterms:modified xsi:type="dcterms:W3CDTF">2014-05-09T08:48:57Z</dcterms:modified>
</cp:coreProperties>
</file>