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7"/>
    <a:srgbClr val="FFD2F7"/>
    <a:srgbClr val="C7447A"/>
    <a:srgbClr val="A91B63"/>
    <a:srgbClr val="B42833"/>
    <a:srgbClr val="000000"/>
    <a:srgbClr val="090508"/>
    <a:srgbClr val="D92B38"/>
    <a:srgbClr val="130B08"/>
    <a:srgbClr val="20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498"/>
  </p:normalViewPr>
  <p:slideViewPr>
    <p:cSldViewPr snapToGrid="0">
      <p:cViewPr varScale="1">
        <p:scale>
          <a:sx n="45" d="100"/>
          <a:sy n="45" d="100"/>
        </p:scale>
        <p:origin x="2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7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80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7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2"/>
            <a:ext cx="1630055" cy="906081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2"/>
            <a:ext cx="4795669" cy="9060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5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2"/>
            <a:ext cx="3212862" cy="67838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2"/>
            <a:ext cx="3212862" cy="67838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3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2"/>
            <a:ext cx="3213847" cy="574437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7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7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7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2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4240-8AA1-4DB4-A8F0-6E938C9069B3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C8B7-15A0-4E5C-9BA5-AE014E7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tober-Breast-Cancer-Awareness-mont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0" y="6647907"/>
            <a:ext cx="6961444" cy="3917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ghu_logo_b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3" y="17465"/>
            <a:ext cx="1609345" cy="160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4037" y="2162968"/>
            <a:ext cx="6549656" cy="19723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BEB"/>
              </a:gs>
            </a:gsLst>
            <a:lin ang="5400000" scaled="1"/>
          </a:gradFill>
          <a:ln w="76200" algn="ctr">
            <a:solidFill>
              <a:srgbClr val="FFE1E1"/>
            </a:solidFill>
            <a:miter lim="800000"/>
            <a:headEnd/>
            <a:tailEnd/>
          </a:ln>
          <a:effectLst>
            <a:outerShdw dist="28398" dir="3806097" algn="ctr" rotWithShape="0">
              <a:srgbClr val="806666">
                <a:alpha val="50000"/>
              </a:srgb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300" b="1" dirty="0">
                <a:solidFill>
                  <a:srgbClr val="004D73"/>
                </a:solidFill>
                <a:latin typeface="Comic Sans MS" panose="030F0702030302020204" pitchFamily="66" charset="0"/>
              </a:rPr>
              <a:t>MEME KANSERİNDEN     KORUNMAK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300" b="1" dirty="0">
                <a:solidFill>
                  <a:srgbClr val="004D73"/>
                </a:solidFill>
                <a:latin typeface="Comic Sans MS" panose="030F0702030302020204" pitchFamily="66" charset="0"/>
              </a:rPr>
              <a:t>SİZİN ELLERİNİZDE...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03264" y="7186946"/>
            <a:ext cx="5700712" cy="140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4800" b="1" u="sng" dirty="0">
                <a:solidFill>
                  <a:srgbClr val="000060"/>
                </a:solidFill>
                <a:latin typeface="Comic Sans MS" panose="030F0702030302020204" pitchFamily="66" charset="0"/>
              </a:rPr>
              <a:t>KORKMA DOKUN !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fft99_mf506561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16" y="4161434"/>
            <a:ext cx="5139516" cy="257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14" y="19684"/>
            <a:ext cx="1599278" cy="160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15655" y="160972"/>
            <a:ext cx="3773488" cy="11271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rgbClr val="000080"/>
                </a:solidFill>
                <a:latin typeface="Comic Sans MS" panose="030F0702030302020204" pitchFamily="66" charset="0"/>
              </a:rPr>
              <a:t>MEME KANSERİ FARKINDALIK GÜNLERİ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rgbClr val="000080"/>
                </a:solidFill>
                <a:latin typeface="Comic Sans MS" panose="030F0702030302020204" pitchFamily="66" charset="0"/>
              </a:rPr>
              <a:t>1-31 EKİM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" y="1626812"/>
            <a:ext cx="1815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SAĞLIK BİLİMLERİ </a:t>
            </a:r>
            <a:r>
              <a:rPr lang="tr-TR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FAKÜLTESİ</a:t>
            </a:r>
          </a:p>
          <a:p>
            <a:pPr algn="ctr"/>
            <a:r>
              <a:rPr lang="tr-TR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HEMŞİRELİK BÖLÜMÜ</a:t>
            </a:r>
            <a:endParaRPr lang="tr-TR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20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Aydanur AYDIN</dc:creator>
  <cp:lastModifiedBy>CEMILE AKTUG CEMILE AKTUG</cp:lastModifiedBy>
  <cp:revision>44</cp:revision>
  <cp:lastPrinted>2016-09-30T07:46:36Z</cp:lastPrinted>
  <dcterms:created xsi:type="dcterms:W3CDTF">2015-09-28T10:50:26Z</dcterms:created>
  <dcterms:modified xsi:type="dcterms:W3CDTF">2016-10-05T14:10:55Z</dcterms:modified>
</cp:coreProperties>
</file>