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C90E-D05A-4ECF-90CB-85193718A686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54CB-A8FF-457A-843C-0DBFB3F6FD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89533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C90E-D05A-4ECF-90CB-85193718A686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54CB-A8FF-457A-843C-0DBFB3F6FD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84196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C90E-D05A-4ECF-90CB-85193718A686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54CB-A8FF-457A-843C-0DBFB3F6FD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1214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C90E-D05A-4ECF-90CB-85193718A686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54CB-A8FF-457A-843C-0DBFB3F6FD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79766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C90E-D05A-4ECF-90CB-85193718A686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54CB-A8FF-457A-843C-0DBFB3F6FD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27218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C90E-D05A-4ECF-90CB-85193718A686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54CB-A8FF-457A-843C-0DBFB3F6FD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907103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C90E-D05A-4ECF-90CB-85193718A686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54CB-A8FF-457A-843C-0DBFB3F6FD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56825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C90E-D05A-4ECF-90CB-85193718A686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54CB-A8FF-457A-843C-0DBFB3F6FD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27840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C90E-D05A-4ECF-90CB-85193718A686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54CB-A8FF-457A-843C-0DBFB3F6FD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36098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C90E-D05A-4ECF-90CB-85193718A686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54CB-A8FF-457A-843C-0DBFB3F6FD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262070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C90E-D05A-4ECF-90CB-85193718A686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54CB-A8FF-457A-843C-0DBFB3F6FD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2501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9000"/>
            <a:lum/>
          </a:blip>
          <a:srcRect/>
          <a:stretch>
            <a:fillRect l="5000" r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7C90E-D05A-4ECF-90CB-85193718A686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354CB-A8FF-457A-843C-0DBFB3F6FD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74080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3000"/>
            <a:lum/>
          </a:blip>
          <a:srcRect/>
          <a:stretch>
            <a:fillRect l="20000" t="15000" r="20000" b="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33378" y="300266"/>
            <a:ext cx="8408001" cy="751115"/>
          </a:xfr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softEdge rad="63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38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2016-2017 ÜNİVERSİTEDE </a:t>
            </a:r>
            <a:r>
              <a:rPr lang="tr-TR" sz="38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İLK </a:t>
            </a:r>
            <a:r>
              <a:rPr lang="tr-TR" sz="38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GÜN</a:t>
            </a:r>
            <a:endParaRPr lang="tr-TR" sz="3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66900" y="3151302"/>
            <a:ext cx="9144000" cy="1443491"/>
          </a:xfrm>
          <a:blipFill dpi="0" rotWithShape="1">
            <a:blip r:embed="rId3" cstate="print">
              <a:alphaModFix amt="10000"/>
            </a:blip>
            <a:srcRect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tr-TR" sz="3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Fakültemizin İlk Hemşirelik Bölümü Öğrencileri İle Buluşuyoruz </a:t>
            </a:r>
          </a:p>
          <a:p>
            <a:endParaRPr lang="tr-TR" dirty="0"/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0" y="6433457"/>
            <a:ext cx="12192000" cy="424543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u="sng" dirty="0" smtClean="0"/>
              <a:t>Tarih</a:t>
            </a:r>
            <a:r>
              <a:rPr lang="tr-TR" dirty="0" smtClean="0"/>
              <a:t>: 19/09/2016  </a:t>
            </a:r>
            <a:r>
              <a:rPr lang="tr-TR" b="1" u="sng" dirty="0" smtClean="0"/>
              <a:t>Saat:</a:t>
            </a:r>
            <a:r>
              <a:rPr lang="tr-TR" dirty="0" smtClean="0"/>
              <a:t> 13:30   </a:t>
            </a:r>
            <a:r>
              <a:rPr lang="tr-TR" b="1" u="sng" dirty="0" smtClean="0"/>
              <a:t>Yer</a:t>
            </a:r>
            <a:r>
              <a:rPr lang="tr-TR" dirty="0" smtClean="0"/>
              <a:t>: Sağlık Bilimleri Fakültesi Zemin Kat Z06 </a:t>
            </a:r>
            <a:endParaRPr lang="tr-TR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092" y="4147457"/>
            <a:ext cx="2139043" cy="2139043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21" y="4376057"/>
            <a:ext cx="2321379" cy="19104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6631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25</Words>
  <Application>Microsoft Office PowerPoint</Application>
  <PresentationFormat>Özel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Office Teması</vt:lpstr>
      <vt:lpstr>2016-2017 ÜNİVERSİTEDE İLK GÜN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Toshıba</dc:creator>
  <cp:lastModifiedBy>acolak</cp:lastModifiedBy>
  <cp:revision>14</cp:revision>
  <dcterms:created xsi:type="dcterms:W3CDTF">2016-08-11T12:01:00Z</dcterms:created>
  <dcterms:modified xsi:type="dcterms:W3CDTF">2016-09-07T12:50:25Z</dcterms:modified>
</cp:coreProperties>
</file>